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M&amp;M Muffins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Moanisha Velayuthem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n01482302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“Deliciously baked home made muffins which melts the heart and soul.”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</a:t>
            </a:r>
            <a:r>
              <a:rPr lang="en-US" dirty="0" err="1">
                <a:solidFill>
                  <a:srgbClr val="FFFFFF"/>
                </a:solidFill>
              </a:rPr>
              <a:t>m&amp;M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mUFFINS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54D1A-3E7F-43DD-A9EE-8D504F3E4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/>
              <a:t>HOME PAGE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18D21-4151-4F5C-98F3-31CBD9D7D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Header</a:t>
            </a:r>
            <a:r>
              <a:rPr lang="en-IN" dirty="0"/>
              <a:t> </a:t>
            </a:r>
          </a:p>
          <a:p>
            <a:pPr marL="0" indent="0">
              <a:buNone/>
            </a:pPr>
            <a:r>
              <a:rPr lang="en-IN" dirty="0"/>
              <a:t> Navigation menu to move across pages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Footer </a:t>
            </a:r>
          </a:p>
          <a:p>
            <a:pPr marL="0" indent="0">
              <a:buNone/>
            </a:pPr>
            <a:r>
              <a:rPr lang="en-IN" dirty="0"/>
              <a:t> Describes the copyright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Displays the list of speciality muffins </a:t>
            </a:r>
          </a:p>
          <a:p>
            <a:pPr marL="0" indent="0">
              <a:buNone/>
            </a:pPr>
            <a:r>
              <a:rPr lang="en-IN" dirty="0"/>
              <a:t> offered by M&amp;M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CE6617-EBD2-49FF-A290-3AD4F5AC1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0676" y="2108201"/>
            <a:ext cx="6080699" cy="319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53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553DE-8FBE-43B6-BC75-2B089B894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MUFFIN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7B233-BC81-417A-9E71-F457FE0FC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Click on each muffin to know more! The description and nutritional information </a:t>
            </a:r>
            <a:r>
              <a:rPr lang="en-IN" dirty="0">
                <a:sym typeface="Wingdings" panose="05000000000000000000" pitchFamily="2" charset="2"/>
              </a:rPr>
              <a:t>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ym typeface="Wingdings" panose="05000000000000000000" pitchFamily="2" charset="2"/>
              </a:rPr>
              <a:t>Click on X button or anywhere outside to close the modal!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877BB4-A184-413A-ACB4-00AA31250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778" y="3220275"/>
            <a:ext cx="5175594" cy="256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8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BA6B9-E4B5-49D0-B554-7A75A3E64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BAKE AT 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9A458-98CF-4970-B07C-5C5EDAAE5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The navigation bar contains links to 3 pages – HOME, BAKE AT HOME, CONTACT 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Bake at home - Offers an authentic bonus muffin recipe to the users visiting the website!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CD3288-C499-4696-B4FA-DD0388C41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796" y="3179997"/>
            <a:ext cx="5415379" cy="268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621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654EB-122E-4130-B708-C79C0018D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CONTACT 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A3504F-E345-45F2-887E-D7DD4C804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468646"/>
            <a:ext cx="5073137" cy="266080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2901C1A-F7F3-449C-AE9E-753C5D205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749" y="1939525"/>
            <a:ext cx="10178388" cy="4061780"/>
          </a:xfrm>
        </p:spPr>
        <p:txBody>
          <a:bodyPr/>
          <a:lstStyle/>
          <a:p>
            <a:r>
              <a:rPr lang="en-IN" dirty="0"/>
              <a:t>Displays location, phone number and email!  Click on the mail id to send an email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CF3B625-64EE-4884-8E20-88E7D8744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083" y="2468646"/>
            <a:ext cx="4888637" cy="261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625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654EB-122E-4130-B708-C79C0018D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59970"/>
            <a:ext cx="10058400" cy="1450757"/>
          </a:xfrm>
        </p:spPr>
        <p:txBody>
          <a:bodyPr/>
          <a:lstStyle/>
          <a:p>
            <a:r>
              <a:rPr lang="en-IN" dirty="0"/>
              <a:t>CONTACT 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A3504F-E345-45F2-887E-D7DD4C804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014" y="2495280"/>
            <a:ext cx="4552141" cy="2565732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2901C1A-F7F3-449C-AE9E-753C5D205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3379" y="1939525"/>
            <a:ext cx="10325758" cy="4061780"/>
          </a:xfrm>
        </p:spPr>
        <p:txBody>
          <a:bodyPr/>
          <a:lstStyle/>
          <a:p>
            <a:r>
              <a:rPr lang="en-IN" dirty="0"/>
              <a:t>Displays location, phone number and email!  Click on the locations to view slideshow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31CB0B-31E9-4518-927E-963BB30464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771" y="2495280"/>
            <a:ext cx="4939800" cy="25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39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81DE6-D046-4BFB-A2C0-EA80FEF3B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64000763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{B8D3FAEF-3EB7-4054-B6EE-29AA42FCD351}tf56160789_win32</Template>
  <TotalTime>95</TotalTime>
  <Words>156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Bookman Old Style</vt:lpstr>
      <vt:lpstr>Calibri</vt:lpstr>
      <vt:lpstr>Franklin Gothic Book</vt:lpstr>
      <vt:lpstr>1_RetrospectVTI</vt:lpstr>
      <vt:lpstr>M&amp;M Muffins</vt:lpstr>
      <vt:lpstr>“Deliciously baked home made muffins which melts the heart and soul.”</vt:lpstr>
      <vt:lpstr>HOME PAGE</vt:lpstr>
      <vt:lpstr>MUFFIN DETAILS</vt:lpstr>
      <vt:lpstr>BAKE AT HOME</vt:lpstr>
      <vt:lpstr>CONTACT US</vt:lpstr>
      <vt:lpstr>CONTACT US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M&amp;M Muffins</dc:title>
  <dc:creator>Moanisha V</dc:creator>
  <cp:lastModifiedBy>Moanisha V</cp:lastModifiedBy>
  <cp:revision>5</cp:revision>
  <dcterms:created xsi:type="dcterms:W3CDTF">2021-12-09T18:41:40Z</dcterms:created>
  <dcterms:modified xsi:type="dcterms:W3CDTF">2021-12-16T06:23:58Z</dcterms:modified>
</cp:coreProperties>
</file>

<file path=docProps/thumbnail.jpeg>
</file>